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0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484C-E974-2E83-54BD-C4741FA5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F97F64-CD90-3B63-D63A-A2FF1596F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7EE6DF-6559-1E86-F20B-4A566F772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FBCD19-3FCF-1982-9533-DBE51CBA9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013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258C2-2F05-871A-EFFC-0A74A852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ED0ACC-E4CA-D334-2834-E0B9FD146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13EA7E-3E59-0D23-9217-78A110711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2AD801-781C-38CC-B166-9F2E5D15E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79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F05A4-0823-02A7-2CCB-E8DBEF54F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0CAA309-6455-2D87-F280-CEE4A079B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EEBBEDD-9918-6A64-A94E-0CFD386096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2FB11E-A901-39FB-7F45-4D3B013DC3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368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BD5D0-6773-F6F3-A3E6-85F5C7B1F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8EE4F22-20C5-C60D-B1AC-96E0278FF8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F514045-2518-7382-003D-6BAC3B3519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8410B3C-6806-7229-3345-C6A312FF2D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96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21.02.2026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27. 2. 2026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dotazník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přednáška pátek 6. 3. – EU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humanitární sbírka pro UA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frankofonní výstava – 17. 3. velká přestávka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simulace od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AmKonu</a:t>
            </a: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jaro – ČT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promítání filmu Pan Nikdo proti Putinovi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Generální zapisovatel článků, zmocněnec pro PR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DF22EA-9C77-1C18-8F17-F2C92DED9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A084FE0-8739-FA72-9437-4AB9A0613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19C4CAC-4EBE-28A8-75F3-2AF1354E0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3146" y="1474715"/>
            <a:ext cx="9405707" cy="390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75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FA96F-63A0-C9D6-B0CC-67A2B649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CF936A7E-4E78-736F-FC05-86E742ED1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790" y="1002637"/>
            <a:ext cx="11416419" cy="4970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3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5182B6-D04C-54E1-E405-29A14793E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C54E9B8-D267-8EF1-E5B1-219EAE582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312" y="580846"/>
            <a:ext cx="9881649" cy="595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77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E07399-4C75-C346-6A7A-49B64C5EA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A602F04-E08B-1C56-517A-50817EED0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80" y="695616"/>
            <a:ext cx="10138913" cy="546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7777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2002</TotalTime>
  <Words>54</Words>
  <Application>Microsoft Office PowerPoint</Application>
  <PresentationFormat>Širokoúhlá obrazovka</PresentationFormat>
  <Paragraphs>16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Bahnschrift SemiBold</vt:lpstr>
      <vt:lpstr>Motiv Office</vt:lpstr>
      <vt:lpstr>Studentská rada</vt:lpstr>
      <vt:lpstr>Program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23</cp:revision>
  <dcterms:created xsi:type="dcterms:W3CDTF">2024-09-27T15:58:01Z</dcterms:created>
  <dcterms:modified xsi:type="dcterms:W3CDTF">2026-02-21T17:58:01Z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